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57" d="100"/>
          <a:sy n="57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0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7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0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3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F0F7-5C3F-994A-8B6D-0CC070E4F1E2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EA74-D8DE-9B49-89A3-2A846E6A8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2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A34CEA0-6133-4F41-9F1C-96778CFCD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69" y="729843"/>
            <a:ext cx="6077825" cy="40518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C71FB2-30A8-FC41-9E8F-A3A120D594EC}"/>
              </a:ext>
            </a:extLst>
          </p:cNvPr>
          <p:cNvSpPr txBox="1"/>
          <p:nvPr/>
        </p:nvSpPr>
        <p:spPr>
          <a:xfrm>
            <a:off x="593521" y="5721549"/>
            <a:ext cx="56709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ECE4871: ECE Culminating Design I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Instructors:  </a:t>
            </a:r>
          </a:p>
          <a:p>
            <a:pPr algn="ctr"/>
            <a:r>
              <a:rPr lang="en-US" sz="3200" b="1" dirty="0"/>
              <a:t>Prof. Frazier-ECE, Prof. Shen-ECE</a:t>
            </a:r>
          </a:p>
        </p:txBody>
      </p:sp>
    </p:spTree>
    <p:extLst>
      <p:ext uri="{BB962C8B-B14F-4D97-AF65-F5344CB8AC3E}">
        <p14:creationId xmlns:p14="http://schemas.microsoft.com/office/powerpoint/2010/main" val="321781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Mary Ann Weitnauer</cp:lastModifiedBy>
  <cp:revision>6</cp:revision>
  <dcterms:created xsi:type="dcterms:W3CDTF">2020-10-29T15:51:39Z</dcterms:created>
  <dcterms:modified xsi:type="dcterms:W3CDTF">2020-10-29T16:36:29Z</dcterms:modified>
</cp:coreProperties>
</file>